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57" r:id="rId6"/>
    <p:sldId id="259" r:id="rId7"/>
    <p:sldId id="264" r:id="rId8"/>
    <p:sldId id="261" r:id="rId9"/>
    <p:sldId id="265" r:id="rId10"/>
    <p:sldId id="263" r:id="rId11"/>
    <p:sldId id="262" r:id="rId12"/>
    <p:sldId id="266"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CD16B-4DB8-41D3-8758-CB6AF49182B8}" v="2" dt="2025-03-08T18:44:33.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tembu, Wongeka" userId="b4d11e6a-e20c-4dcc-aad9-02a41ce12f97" providerId="ADAL" clId="{450CD16B-4DB8-41D3-8758-CB6AF49182B8}"/>
    <pc:docChg chg="undo custSel addSld delSld modSld sldOrd">
      <pc:chgData name="Mtembu, Wongeka" userId="b4d11e6a-e20c-4dcc-aad9-02a41ce12f97" providerId="ADAL" clId="{450CD16B-4DB8-41D3-8758-CB6AF49182B8}" dt="2025-03-08T18:48:27.713" v="1079" actId="20577"/>
      <pc:docMkLst>
        <pc:docMk/>
      </pc:docMkLst>
      <pc:sldChg chg="addSp delSp modSp mod">
        <pc:chgData name="Mtembu, Wongeka" userId="b4d11e6a-e20c-4dcc-aad9-02a41ce12f97" providerId="ADAL" clId="{450CD16B-4DB8-41D3-8758-CB6AF49182B8}" dt="2025-03-08T18:45:06.692" v="1076" actId="404"/>
        <pc:sldMkLst>
          <pc:docMk/>
          <pc:sldMk cId="4107866090" sldId="256"/>
        </pc:sldMkLst>
        <pc:spChg chg="mod">
          <ac:chgData name="Mtembu, Wongeka" userId="b4d11e6a-e20c-4dcc-aad9-02a41ce12f97" providerId="ADAL" clId="{450CD16B-4DB8-41D3-8758-CB6AF49182B8}" dt="2025-03-08T18:44:14.814" v="1045" actId="1076"/>
          <ac:spMkLst>
            <pc:docMk/>
            <pc:sldMk cId="4107866090" sldId="256"/>
            <ac:spMk id="2" creationId="{00000000-0000-0000-0000-000000000000}"/>
          </ac:spMkLst>
        </pc:spChg>
        <pc:spChg chg="del mod">
          <ac:chgData name="Mtembu, Wongeka" userId="b4d11e6a-e20c-4dcc-aad9-02a41ce12f97" providerId="ADAL" clId="{450CD16B-4DB8-41D3-8758-CB6AF49182B8}" dt="2025-03-08T18:31:33.933" v="597" actId="478"/>
          <ac:spMkLst>
            <pc:docMk/>
            <pc:sldMk cId="4107866090" sldId="256"/>
            <ac:spMk id="3" creationId="{00000000-0000-0000-0000-000000000000}"/>
          </ac:spMkLst>
        </pc:spChg>
        <pc:spChg chg="add mod">
          <ac:chgData name="Mtembu, Wongeka" userId="b4d11e6a-e20c-4dcc-aad9-02a41ce12f97" providerId="ADAL" clId="{450CD16B-4DB8-41D3-8758-CB6AF49182B8}" dt="2025-03-08T18:45:06.692" v="1076" actId="404"/>
          <ac:spMkLst>
            <pc:docMk/>
            <pc:sldMk cId="4107866090" sldId="256"/>
            <ac:spMk id="4" creationId="{7BE46FDA-6CD3-BAB2-8A64-4E87D07C10D3}"/>
          </ac:spMkLst>
        </pc:spChg>
      </pc:sldChg>
      <pc:sldChg chg="modSp mod">
        <pc:chgData name="Mtembu, Wongeka" userId="b4d11e6a-e20c-4dcc-aad9-02a41ce12f97" providerId="ADAL" clId="{450CD16B-4DB8-41D3-8758-CB6AF49182B8}" dt="2025-03-08T18:45:18.997" v="1078" actId="113"/>
        <pc:sldMkLst>
          <pc:docMk/>
          <pc:sldMk cId="3869795805" sldId="257"/>
        </pc:sldMkLst>
        <pc:spChg chg="mod">
          <ac:chgData name="Mtembu, Wongeka" userId="b4d11e6a-e20c-4dcc-aad9-02a41ce12f97" providerId="ADAL" clId="{450CD16B-4DB8-41D3-8758-CB6AF49182B8}" dt="2025-03-08T18:45:18.997" v="1078" actId="113"/>
          <ac:spMkLst>
            <pc:docMk/>
            <pc:sldMk cId="3869795805" sldId="257"/>
            <ac:spMk id="2" creationId="{00000000-0000-0000-0000-000000000000}"/>
          </ac:spMkLst>
        </pc:spChg>
      </pc:sldChg>
      <pc:sldChg chg="modSp mod">
        <pc:chgData name="Mtembu, Wongeka" userId="b4d11e6a-e20c-4dcc-aad9-02a41ce12f97" providerId="ADAL" clId="{450CD16B-4DB8-41D3-8758-CB6AF49182B8}" dt="2025-03-08T18:48:27.713" v="1079" actId="20577"/>
        <pc:sldMkLst>
          <pc:docMk/>
          <pc:sldMk cId="418779766" sldId="258"/>
        </pc:sldMkLst>
        <pc:spChg chg="mod">
          <ac:chgData name="Mtembu, Wongeka" userId="b4d11e6a-e20c-4dcc-aad9-02a41ce12f97" providerId="ADAL" clId="{450CD16B-4DB8-41D3-8758-CB6AF49182B8}" dt="2025-03-08T18:48:27.713" v="1079" actId="20577"/>
          <ac:spMkLst>
            <pc:docMk/>
            <pc:sldMk cId="418779766" sldId="258"/>
            <ac:spMk id="2" creationId="{00000000-0000-0000-0000-000000000000}"/>
          </ac:spMkLst>
        </pc:spChg>
      </pc:sldChg>
      <pc:sldChg chg="addSp delSp modSp mod">
        <pc:chgData name="Mtembu, Wongeka" userId="b4d11e6a-e20c-4dcc-aad9-02a41ce12f97" providerId="ADAL" clId="{450CD16B-4DB8-41D3-8758-CB6AF49182B8}" dt="2025-03-08T18:12:56.977" v="200" actId="404"/>
        <pc:sldMkLst>
          <pc:docMk/>
          <pc:sldMk cId="950979836" sldId="259"/>
        </pc:sldMkLst>
        <pc:spChg chg="mod">
          <ac:chgData name="Mtembu, Wongeka" userId="b4d11e6a-e20c-4dcc-aad9-02a41ce12f97" providerId="ADAL" clId="{450CD16B-4DB8-41D3-8758-CB6AF49182B8}" dt="2025-03-08T18:12:56.977" v="200" actId="404"/>
          <ac:spMkLst>
            <pc:docMk/>
            <pc:sldMk cId="950979836" sldId="259"/>
            <ac:spMk id="5" creationId="{00000000-0000-0000-0000-000000000000}"/>
          </ac:spMkLst>
        </pc:spChg>
        <pc:picChg chg="mod">
          <ac:chgData name="Mtembu, Wongeka" userId="b4d11e6a-e20c-4dcc-aad9-02a41ce12f97" providerId="ADAL" clId="{450CD16B-4DB8-41D3-8758-CB6AF49182B8}" dt="2025-03-08T13:27:31.960" v="27" actId="14100"/>
          <ac:picMkLst>
            <pc:docMk/>
            <pc:sldMk cId="950979836" sldId="259"/>
            <ac:picMk id="2" creationId="{5899B6B4-7EDB-577D-13A3-21AC30301037}"/>
          </ac:picMkLst>
        </pc:picChg>
      </pc:sldChg>
      <pc:sldChg chg="del">
        <pc:chgData name="Mtembu, Wongeka" userId="b4d11e6a-e20c-4dcc-aad9-02a41ce12f97" providerId="ADAL" clId="{450CD16B-4DB8-41D3-8758-CB6AF49182B8}" dt="2025-03-08T18:14:28.865" v="201" actId="2696"/>
        <pc:sldMkLst>
          <pc:docMk/>
          <pc:sldMk cId="564812728" sldId="260"/>
        </pc:sldMkLst>
      </pc:sldChg>
      <pc:sldChg chg="modSp mod">
        <pc:chgData name="Mtembu, Wongeka" userId="b4d11e6a-e20c-4dcc-aad9-02a41ce12f97" providerId="ADAL" clId="{450CD16B-4DB8-41D3-8758-CB6AF49182B8}" dt="2025-03-08T18:29:53.621" v="566" actId="14100"/>
        <pc:sldMkLst>
          <pc:docMk/>
          <pc:sldMk cId="1059539385" sldId="261"/>
        </pc:sldMkLst>
        <pc:spChg chg="mod">
          <ac:chgData name="Mtembu, Wongeka" userId="b4d11e6a-e20c-4dcc-aad9-02a41ce12f97" providerId="ADAL" clId="{450CD16B-4DB8-41D3-8758-CB6AF49182B8}" dt="2025-03-08T18:15:53.371" v="227" actId="404"/>
          <ac:spMkLst>
            <pc:docMk/>
            <pc:sldMk cId="1059539385" sldId="261"/>
            <ac:spMk id="5" creationId="{B222366D-192C-0D1B-8B81-A623B869B8DB}"/>
          </ac:spMkLst>
        </pc:spChg>
        <pc:picChg chg="mod">
          <ac:chgData name="Mtembu, Wongeka" userId="b4d11e6a-e20c-4dcc-aad9-02a41ce12f97" providerId="ADAL" clId="{450CD16B-4DB8-41D3-8758-CB6AF49182B8}" dt="2025-03-08T18:29:53.621" v="566" actId="14100"/>
          <ac:picMkLst>
            <pc:docMk/>
            <pc:sldMk cId="1059539385" sldId="261"/>
            <ac:picMk id="3" creationId="{85F290A7-826D-7A9B-8637-01A28A849B92}"/>
          </ac:picMkLst>
        </pc:picChg>
      </pc:sldChg>
      <pc:sldChg chg="modSp mod">
        <pc:chgData name="Mtembu, Wongeka" userId="b4d11e6a-e20c-4dcc-aad9-02a41ce12f97" providerId="ADAL" clId="{450CD16B-4DB8-41D3-8758-CB6AF49182B8}" dt="2025-03-08T18:26:02.484" v="491" actId="20577"/>
        <pc:sldMkLst>
          <pc:docMk/>
          <pc:sldMk cId="4238069168" sldId="262"/>
        </pc:sldMkLst>
        <pc:spChg chg="mod">
          <ac:chgData name="Mtembu, Wongeka" userId="b4d11e6a-e20c-4dcc-aad9-02a41ce12f97" providerId="ADAL" clId="{450CD16B-4DB8-41D3-8758-CB6AF49182B8}" dt="2025-03-08T18:26:02.484" v="491" actId="20577"/>
          <ac:spMkLst>
            <pc:docMk/>
            <pc:sldMk cId="4238069168" sldId="262"/>
            <ac:spMk id="5" creationId="{9D45D2E6-111D-12D0-F449-2F7C7306D8D2}"/>
          </ac:spMkLst>
        </pc:spChg>
        <pc:picChg chg="mod modCrop">
          <ac:chgData name="Mtembu, Wongeka" userId="b4d11e6a-e20c-4dcc-aad9-02a41ce12f97" providerId="ADAL" clId="{450CD16B-4DB8-41D3-8758-CB6AF49182B8}" dt="2025-03-08T18:21:13.511" v="346" actId="732"/>
          <ac:picMkLst>
            <pc:docMk/>
            <pc:sldMk cId="4238069168" sldId="262"/>
            <ac:picMk id="3" creationId="{D4498DB9-CE18-E77D-194A-BD25BC70BD55}"/>
          </ac:picMkLst>
        </pc:picChg>
      </pc:sldChg>
      <pc:sldChg chg="modSp mod ord">
        <pc:chgData name="Mtembu, Wongeka" userId="b4d11e6a-e20c-4dcc-aad9-02a41ce12f97" providerId="ADAL" clId="{450CD16B-4DB8-41D3-8758-CB6AF49182B8}" dt="2025-03-08T18:29:06.097" v="559" actId="1076"/>
        <pc:sldMkLst>
          <pc:docMk/>
          <pc:sldMk cId="3756935222" sldId="263"/>
        </pc:sldMkLst>
        <pc:spChg chg="mod">
          <ac:chgData name="Mtembu, Wongeka" userId="b4d11e6a-e20c-4dcc-aad9-02a41ce12f97" providerId="ADAL" clId="{450CD16B-4DB8-41D3-8758-CB6AF49182B8}" dt="2025-03-08T18:20:35.587" v="342" actId="404"/>
          <ac:spMkLst>
            <pc:docMk/>
            <pc:sldMk cId="3756935222" sldId="263"/>
            <ac:spMk id="5" creationId="{33B16529-A5AA-E336-2960-E2138BB4B5F7}"/>
          </ac:spMkLst>
        </pc:spChg>
        <pc:picChg chg="mod modCrop">
          <ac:chgData name="Mtembu, Wongeka" userId="b4d11e6a-e20c-4dcc-aad9-02a41ce12f97" providerId="ADAL" clId="{450CD16B-4DB8-41D3-8758-CB6AF49182B8}" dt="2025-03-08T18:29:06.097" v="559" actId="1076"/>
          <ac:picMkLst>
            <pc:docMk/>
            <pc:sldMk cId="3756935222" sldId="263"/>
            <ac:picMk id="2" creationId="{277E9B22-A66D-BB2C-73FA-33818D59D4CB}"/>
          </ac:picMkLst>
        </pc:picChg>
      </pc:sldChg>
      <pc:sldChg chg="addSp delSp modSp add mod ord">
        <pc:chgData name="Mtembu, Wongeka" userId="b4d11e6a-e20c-4dcc-aad9-02a41ce12f97" providerId="ADAL" clId="{450CD16B-4DB8-41D3-8758-CB6AF49182B8}" dt="2025-03-08T18:12:48.620" v="198" actId="404"/>
        <pc:sldMkLst>
          <pc:docMk/>
          <pc:sldMk cId="310942838" sldId="264"/>
        </pc:sldMkLst>
        <pc:spChg chg="mod">
          <ac:chgData name="Mtembu, Wongeka" userId="b4d11e6a-e20c-4dcc-aad9-02a41ce12f97" providerId="ADAL" clId="{450CD16B-4DB8-41D3-8758-CB6AF49182B8}" dt="2025-03-08T18:12:48.620" v="198" actId="404"/>
          <ac:spMkLst>
            <pc:docMk/>
            <pc:sldMk cId="310942838" sldId="264"/>
            <ac:spMk id="5" creationId="{39AFF69B-997D-4459-1318-484432BE45C9}"/>
          </ac:spMkLst>
        </pc:spChg>
        <pc:picChg chg="add mod">
          <ac:chgData name="Mtembu, Wongeka" userId="b4d11e6a-e20c-4dcc-aad9-02a41ce12f97" providerId="ADAL" clId="{450CD16B-4DB8-41D3-8758-CB6AF49182B8}" dt="2025-03-08T18:12:39.370" v="196" actId="1076"/>
          <ac:picMkLst>
            <pc:docMk/>
            <pc:sldMk cId="310942838" sldId="264"/>
            <ac:picMk id="6" creationId="{2BA7EDB4-9B24-EE71-5B94-E7FB7A512B7C}"/>
          </ac:picMkLst>
        </pc:picChg>
      </pc:sldChg>
      <pc:sldChg chg="addSp delSp modSp add mod">
        <pc:chgData name="Mtembu, Wongeka" userId="b4d11e6a-e20c-4dcc-aad9-02a41ce12f97" providerId="ADAL" clId="{450CD16B-4DB8-41D3-8758-CB6AF49182B8}" dt="2025-03-08T18:29:31.762" v="563" actId="14100"/>
        <pc:sldMkLst>
          <pc:docMk/>
          <pc:sldMk cId="1420051944" sldId="265"/>
        </pc:sldMkLst>
        <pc:spChg chg="mod">
          <ac:chgData name="Mtembu, Wongeka" userId="b4d11e6a-e20c-4dcc-aad9-02a41ce12f97" providerId="ADAL" clId="{450CD16B-4DB8-41D3-8758-CB6AF49182B8}" dt="2025-03-08T18:17:11.212" v="272" actId="404"/>
          <ac:spMkLst>
            <pc:docMk/>
            <pc:sldMk cId="1420051944" sldId="265"/>
            <ac:spMk id="5" creationId="{6C5806BA-A9B8-66E1-19C3-B4A7FA0F68CE}"/>
          </ac:spMkLst>
        </pc:spChg>
        <pc:picChg chg="add mod">
          <ac:chgData name="Mtembu, Wongeka" userId="b4d11e6a-e20c-4dcc-aad9-02a41ce12f97" providerId="ADAL" clId="{450CD16B-4DB8-41D3-8758-CB6AF49182B8}" dt="2025-03-08T18:29:31.762" v="563" actId="14100"/>
          <ac:picMkLst>
            <pc:docMk/>
            <pc:sldMk cId="1420051944" sldId="265"/>
            <ac:picMk id="6" creationId="{F88E9BEF-8755-B99C-EF1A-18312863BE88}"/>
          </ac:picMkLst>
        </pc:picChg>
      </pc:sldChg>
      <pc:sldChg chg="addSp modSp new mod">
        <pc:chgData name="Mtembu, Wongeka" userId="b4d11e6a-e20c-4dcc-aad9-02a41ce12f97" providerId="ADAL" clId="{450CD16B-4DB8-41D3-8758-CB6AF49182B8}" dt="2025-03-08T18:28:50.170" v="556" actId="14100"/>
        <pc:sldMkLst>
          <pc:docMk/>
          <pc:sldMk cId="2228416078" sldId="266"/>
        </pc:sldMkLst>
        <pc:spChg chg="mod">
          <ac:chgData name="Mtembu, Wongeka" userId="b4d11e6a-e20c-4dcc-aad9-02a41ce12f97" providerId="ADAL" clId="{450CD16B-4DB8-41D3-8758-CB6AF49182B8}" dt="2025-03-08T18:28:45.480" v="555" actId="1035"/>
          <ac:spMkLst>
            <pc:docMk/>
            <pc:sldMk cId="2228416078" sldId="266"/>
            <ac:spMk id="2" creationId="{2E97CCCF-1159-1109-9ABC-B8F3FC152FC5}"/>
          </ac:spMkLst>
        </pc:spChg>
        <pc:picChg chg="add mod modCrop">
          <ac:chgData name="Mtembu, Wongeka" userId="b4d11e6a-e20c-4dcc-aad9-02a41ce12f97" providerId="ADAL" clId="{450CD16B-4DB8-41D3-8758-CB6AF49182B8}" dt="2025-03-08T18:28:50.170" v="556" actId="14100"/>
          <ac:picMkLst>
            <pc:docMk/>
            <pc:sldMk cId="2228416078" sldId="266"/>
            <ac:picMk id="5" creationId="{3AB4E201-5597-6D40-ECFF-548CF0B1374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5B59FD-EECB-420C-80B4-CE004A104E8F}" type="datetimeFigureOut">
              <a:rPr lang="en-ZA" smtClean="0"/>
              <a:t>2025/03/05</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B8EDB9-0204-488A-B059-FC07DD0C1346}" type="slidenum">
              <a:rPr lang="en-ZA" smtClean="0"/>
              <a:t>‹#›</a:t>
            </a:fld>
            <a:endParaRPr lang="en-ZA"/>
          </a:p>
        </p:txBody>
      </p:sp>
    </p:spTree>
    <p:extLst>
      <p:ext uri="{BB962C8B-B14F-4D97-AF65-F5344CB8AC3E}">
        <p14:creationId xmlns:p14="http://schemas.microsoft.com/office/powerpoint/2010/main" val="42491793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68E0E-51E7-4E20-907C-7A10C2042AB9}" type="datetimeFigureOut">
              <a:rPr lang="en-ZA" smtClean="0"/>
              <a:t>2025/03/05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023FD-8F9D-4ED8-81FB-58AD8D56C98A}" type="slidenum">
              <a:rPr lang="en-ZA" smtClean="0"/>
              <a:t>‹#›</a:t>
            </a:fld>
            <a:endParaRPr lang="en-ZA"/>
          </a:p>
        </p:txBody>
      </p:sp>
    </p:spTree>
    <p:extLst>
      <p:ext uri="{BB962C8B-B14F-4D97-AF65-F5344CB8AC3E}">
        <p14:creationId xmlns:p14="http://schemas.microsoft.com/office/powerpoint/2010/main" val="40459562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08716"/>
            <a:ext cx="9144000" cy="2304663"/>
          </a:xfrm>
        </p:spPr>
        <p:txBody>
          <a:bodyPr anchor="b"/>
          <a:lstStyle>
            <a:lvl1pPr algn="ctr">
              <a:defRPr sz="6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Subtitle 2"/>
          <p:cNvSpPr>
            <a:spLocks noGrp="1"/>
          </p:cNvSpPr>
          <p:nvPr>
            <p:ph type="subTitle" idx="1"/>
          </p:nvPr>
        </p:nvSpPr>
        <p:spPr>
          <a:xfrm>
            <a:off x="1524000" y="4702629"/>
            <a:ext cx="9144000" cy="51318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Tree>
    <p:extLst>
      <p:ext uri="{BB962C8B-B14F-4D97-AF65-F5344CB8AC3E}">
        <p14:creationId xmlns:p14="http://schemas.microsoft.com/office/powerpoint/2010/main" val="163538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ZA"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p>
            <a:fld id="{2FEE674D-FF67-4B98-8D29-206203C525F7}" type="slidenum">
              <a:rPr lang="en-ZA" smtClean="0"/>
              <a:t>‹#›</a:t>
            </a:fld>
            <a:endParaRPr lang="en-Z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6003" y="178833"/>
            <a:ext cx="1646792" cy="1646792"/>
          </a:xfrm>
          <a:prstGeom prst="rect">
            <a:avLst/>
          </a:prstGeom>
        </p:spPr>
      </p:pic>
    </p:spTree>
    <p:extLst>
      <p:ext uri="{BB962C8B-B14F-4D97-AF65-F5344CB8AC3E}">
        <p14:creationId xmlns:p14="http://schemas.microsoft.com/office/powerpoint/2010/main" val="359479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lvl1pPr>
          </a:lstStyle>
          <a:p>
            <a:r>
              <a:rPr lang="en-US" dirty="0"/>
              <a:t>Click to edit Master title style</a:t>
            </a:r>
            <a:endParaRPr lang="en-ZA"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p>
            <a:fld id="{2FEE674D-FF67-4B98-8D29-206203C525F7}" type="slidenum">
              <a:rPr lang="en-ZA" smtClean="0"/>
              <a:t>‹#›</a:t>
            </a:fld>
            <a:endParaRPr lang="en-ZA"/>
          </a:p>
        </p:txBody>
      </p:sp>
    </p:spTree>
    <p:extLst>
      <p:ext uri="{BB962C8B-B14F-4D97-AF65-F5344CB8AC3E}">
        <p14:creationId xmlns:p14="http://schemas.microsoft.com/office/powerpoint/2010/main" val="373792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12"/>
          </p:nvPr>
        </p:nvSpPr>
        <p:spPr/>
        <p:txBody>
          <a:bodyPr/>
          <a:lstStyle/>
          <a:p>
            <a:fld id="{2FEE674D-FF67-4B98-8D29-206203C525F7}" type="slidenum">
              <a:rPr lang="en-ZA" smtClean="0"/>
              <a:t>‹#›</a:t>
            </a:fld>
            <a:endParaRPr lang="en-Z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6003" y="178833"/>
            <a:ext cx="1646792" cy="1646792"/>
          </a:xfrm>
          <a:prstGeom prst="rect">
            <a:avLst/>
          </a:prstGeom>
        </p:spPr>
      </p:pic>
    </p:spTree>
    <p:extLst>
      <p:ext uri="{BB962C8B-B14F-4D97-AF65-F5344CB8AC3E}">
        <p14:creationId xmlns:p14="http://schemas.microsoft.com/office/powerpoint/2010/main" val="18458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2FEE674D-FF67-4B98-8D29-206203C525F7}" type="slidenum">
              <a:rPr lang="en-ZA" smtClean="0"/>
              <a:t>‹#›</a:t>
            </a:fld>
            <a:endParaRPr lang="en-Z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6003" y="178833"/>
            <a:ext cx="1646792" cy="1646792"/>
          </a:xfrm>
          <a:prstGeom prst="rect">
            <a:avLst/>
          </a:prstGeom>
        </p:spPr>
      </p:pic>
    </p:spTree>
    <p:extLst>
      <p:ext uri="{BB962C8B-B14F-4D97-AF65-F5344CB8AC3E}">
        <p14:creationId xmlns:p14="http://schemas.microsoft.com/office/powerpoint/2010/main" val="284700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ZA"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p>
            <a:fld id="{2FEE674D-FF67-4B98-8D29-206203C525F7}" type="slidenum">
              <a:rPr lang="en-ZA" smtClean="0"/>
              <a:t>‹#›</a:t>
            </a:fld>
            <a:endParaRPr lang="en-Z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6003" y="178833"/>
            <a:ext cx="1646792" cy="1646792"/>
          </a:xfrm>
          <a:prstGeom prst="rect">
            <a:avLst/>
          </a:prstGeom>
        </p:spPr>
      </p:pic>
    </p:spTree>
    <p:extLst>
      <p:ext uri="{BB962C8B-B14F-4D97-AF65-F5344CB8AC3E}">
        <p14:creationId xmlns:p14="http://schemas.microsoft.com/office/powerpoint/2010/main" val="38708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868808" cy="1325563"/>
          </a:xfrm>
        </p:spPr>
        <p:txBody>
          <a:bodyPr/>
          <a:lstStyle>
            <a:lvl1pPr>
              <a:defRPr b="1"/>
            </a:lvl1pPr>
          </a:lstStyle>
          <a:p>
            <a:r>
              <a:rPr lang="en-US" dirty="0"/>
              <a:t>Click to edit Master title style</a:t>
            </a:r>
            <a:endParaRPr lang="en-ZA"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Slide Number Placeholder 8"/>
          <p:cNvSpPr>
            <a:spLocks noGrp="1"/>
          </p:cNvSpPr>
          <p:nvPr>
            <p:ph type="sldNum" sz="quarter" idx="12"/>
          </p:nvPr>
        </p:nvSpPr>
        <p:spPr/>
        <p:txBody>
          <a:bodyPr/>
          <a:lstStyle/>
          <a:p>
            <a:fld id="{2FEE674D-FF67-4B98-8D29-206203C525F7}" type="slidenum">
              <a:rPr lang="en-ZA" smtClean="0"/>
              <a:t>‹#›</a:t>
            </a:fld>
            <a:endParaRPr lang="en-ZA"/>
          </a:p>
        </p:txBody>
      </p:sp>
    </p:spTree>
    <p:extLst>
      <p:ext uri="{BB962C8B-B14F-4D97-AF65-F5344CB8AC3E}">
        <p14:creationId xmlns:p14="http://schemas.microsoft.com/office/powerpoint/2010/main" val="26580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395857" cy="1325563"/>
          </a:xfrm>
        </p:spPr>
        <p:txBody>
          <a:bodyPr/>
          <a:lstStyle>
            <a:lvl1pPr>
              <a:defRPr b="1"/>
            </a:lvl1pPr>
          </a:lstStyle>
          <a:p>
            <a:r>
              <a:rPr lang="en-US" dirty="0"/>
              <a:t>Click to edit Master title style</a:t>
            </a:r>
            <a:endParaRPr lang="en-ZA" dirty="0"/>
          </a:p>
        </p:txBody>
      </p:sp>
      <p:sp>
        <p:nvSpPr>
          <p:cNvPr id="5" name="Slide Number Placeholder 4"/>
          <p:cNvSpPr>
            <a:spLocks noGrp="1"/>
          </p:cNvSpPr>
          <p:nvPr>
            <p:ph type="sldNum" sz="quarter" idx="12"/>
          </p:nvPr>
        </p:nvSpPr>
        <p:spPr/>
        <p:txBody>
          <a:bodyPr/>
          <a:lstStyle/>
          <a:p>
            <a:fld id="{2FEE674D-FF67-4B98-8D29-206203C525F7}" type="slidenum">
              <a:rPr lang="en-ZA" smtClean="0"/>
              <a:t>‹#›</a:t>
            </a:fld>
            <a:endParaRPr lang="en-ZA"/>
          </a:p>
        </p:txBody>
      </p:sp>
    </p:spTree>
    <p:extLst>
      <p:ext uri="{BB962C8B-B14F-4D97-AF65-F5344CB8AC3E}">
        <p14:creationId xmlns:p14="http://schemas.microsoft.com/office/powerpoint/2010/main" val="181288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257615"/>
            <a:ext cx="10515600" cy="1325563"/>
          </a:xfrm>
        </p:spPr>
        <p:txBody>
          <a:bodyPr/>
          <a:lstStyle>
            <a:lvl1pPr algn="ctr">
              <a:defRPr/>
            </a:lvl1pPr>
          </a:lstStyle>
          <a:p>
            <a:r>
              <a:rPr lang="en-US" dirty="0"/>
              <a:t>Thank you</a:t>
            </a:r>
            <a:endParaRPr lang="en-ZA" dirty="0"/>
          </a:p>
        </p:txBody>
      </p:sp>
    </p:spTree>
    <p:extLst>
      <p:ext uri="{BB962C8B-B14F-4D97-AF65-F5344CB8AC3E}">
        <p14:creationId xmlns:p14="http://schemas.microsoft.com/office/powerpoint/2010/main" val="421440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endParaRPr lang="en-ZA" dirty="0"/>
          </a:p>
        </p:txBody>
      </p:sp>
      <p:sp>
        <p:nvSpPr>
          <p:cNvPr id="3" name="Content Placeholder 2"/>
          <p:cNvSpPr>
            <a:spLocks noGrp="1"/>
          </p:cNvSpPr>
          <p:nvPr>
            <p:ph idx="1"/>
          </p:nvPr>
        </p:nvSpPr>
        <p:spPr>
          <a:xfrm>
            <a:off x="5183188" y="1716833"/>
            <a:ext cx="6172200" cy="41442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FEE674D-FF67-4B98-8D29-206203C525F7}" type="slidenum">
              <a:rPr lang="en-ZA" smtClean="0"/>
              <a:t>‹#›</a:t>
            </a:fld>
            <a:endParaRPr lang="en-Z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6003" y="178833"/>
            <a:ext cx="1646792" cy="1646792"/>
          </a:xfrm>
          <a:prstGeom prst="rect">
            <a:avLst/>
          </a:prstGeom>
        </p:spPr>
      </p:pic>
    </p:spTree>
    <p:extLst>
      <p:ext uri="{BB962C8B-B14F-4D97-AF65-F5344CB8AC3E}">
        <p14:creationId xmlns:p14="http://schemas.microsoft.com/office/powerpoint/2010/main" val="342199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endParaRPr lang="en-ZA" dirty="0"/>
          </a:p>
        </p:txBody>
      </p:sp>
      <p:sp>
        <p:nvSpPr>
          <p:cNvPr id="3" name="Picture Placeholder 2"/>
          <p:cNvSpPr>
            <a:spLocks noGrp="1"/>
          </p:cNvSpPr>
          <p:nvPr>
            <p:ph type="pic" idx="1"/>
          </p:nvPr>
        </p:nvSpPr>
        <p:spPr>
          <a:xfrm>
            <a:off x="5183188" y="1688841"/>
            <a:ext cx="6172200" cy="4172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FEE674D-FF67-4B98-8D29-206203C525F7}" type="slidenum">
              <a:rPr lang="en-ZA" smtClean="0"/>
              <a:t>‹#›</a:t>
            </a:fld>
            <a:endParaRPr lang="en-Z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16003" y="178833"/>
            <a:ext cx="1646792" cy="1646792"/>
          </a:xfrm>
          <a:prstGeom prst="rect">
            <a:avLst/>
          </a:prstGeom>
        </p:spPr>
      </p:pic>
    </p:spTree>
    <p:extLst>
      <p:ext uri="{BB962C8B-B14F-4D97-AF65-F5344CB8AC3E}">
        <p14:creationId xmlns:p14="http://schemas.microsoft.com/office/powerpoint/2010/main" val="302720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921620" cy="1325563"/>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838200" y="1825625"/>
            <a:ext cx="10515600" cy="395002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4"/>
          </p:nvPr>
        </p:nvSpPr>
        <p:spPr>
          <a:xfrm>
            <a:off x="559836" y="6311900"/>
            <a:ext cx="662473" cy="365125"/>
          </a:xfrm>
          <a:prstGeom prst="rect">
            <a:avLst/>
          </a:prstGeom>
        </p:spPr>
        <p:txBody>
          <a:bodyPr vert="horz" lIns="91440" tIns="45720" rIns="91440" bIns="45720" rtlCol="0" anchor="ctr"/>
          <a:lstStyle>
            <a:lvl1pPr algn="ctr">
              <a:defRPr sz="1200" b="1">
                <a:solidFill>
                  <a:schemeClr val="bg1"/>
                </a:solidFill>
              </a:defRPr>
            </a:lvl1pPr>
          </a:lstStyle>
          <a:p>
            <a:fld id="{2FEE674D-FF67-4B98-8D29-206203C525F7}" type="slidenum">
              <a:rPr lang="en-ZA" smtClean="0"/>
              <a:pPr/>
              <a:t>‹#›</a:t>
            </a:fld>
            <a:endParaRPr lang="en-ZA" dirty="0"/>
          </a:p>
        </p:txBody>
      </p:sp>
    </p:spTree>
    <p:extLst>
      <p:ext uri="{BB962C8B-B14F-4D97-AF65-F5344CB8AC3E}">
        <p14:creationId xmlns:p14="http://schemas.microsoft.com/office/powerpoint/2010/main" val="3397248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28390"/>
            <a:ext cx="9144000" cy="2304663"/>
          </a:xfrm>
        </p:spPr>
        <p:txBody>
          <a:bodyPr/>
          <a:lstStyle/>
          <a:p>
            <a:r>
              <a:rPr lang="en-ZA" dirty="0"/>
              <a:t>LEAVE YEAR END PROCESS</a:t>
            </a:r>
          </a:p>
        </p:txBody>
      </p:sp>
      <p:pic>
        <p:nvPicPr>
          <p:cNvPr id="5" name="Picture 4" descr="A logo of a university&#10;&#10;Description automatically generated">
            <a:extLst>
              <a:ext uri="{FF2B5EF4-FFF2-40B4-BE49-F238E27FC236}">
                <a16:creationId xmlns:a16="http://schemas.microsoft.com/office/drawing/2014/main" id="{A1E57A59-D007-5E19-83EB-93A825F5E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817" y="272374"/>
            <a:ext cx="2581924" cy="1990001"/>
          </a:xfrm>
          <a:prstGeom prst="rect">
            <a:avLst/>
          </a:prstGeom>
        </p:spPr>
      </p:pic>
      <p:sp>
        <p:nvSpPr>
          <p:cNvPr id="4" name="TextBox 3">
            <a:extLst>
              <a:ext uri="{FF2B5EF4-FFF2-40B4-BE49-F238E27FC236}">
                <a16:creationId xmlns:a16="http://schemas.microsoft.com/office/drawing/2014/main" id="{7BE46FDA-6CD3-BAB2-8A64-4E87D07C10D3}"/>
              </a:ext>
            </a:extLst>
          </p:cNvPr>
          <p:cNvSpPr txBox="1"/>
          <p:nvPr/>
        </p:nvSpPr>
        <p:spPr>
          <a:xfrm>
            <a:off x="186612" y="6438122"/>
            <a:ext cx="2581924" cy="307777"/>
          </a:xfrm>
          <a:prstGeom prst="rect">
            <a:avLst/>
          </a:prstGeom>
          <a:noFill/>
        </p:spPr>
        <p:txBody>
          <a:bodyPr wrap="square" rtlCol="0">
            <a:spAutoFit/>
          </a:bodyPr>
          <a:lstStyle/>
          <a:p>
            <a:r>
              <a:rPr lang="en-US" sz="1400" i="1" dirty="0">
                <a:solidFill>
                  <a:schemeClr val="bg1"/>
                </a:solidFill>
              </a:rPr>
              <a:t>Presented By: W Mtembu</a:t>
            </a:r>
          </a:p>
        </p:txBody>
      </p:sp>
    </p:spTree>
    <p:extLst>
      <p:ext uri="{BB962C8B-B14F-4D97-AF65-F5344CB8AC3E}">
        <p14:creationId xmlns:p14="http://schemas.microsoft.com/office/powerpoint/2010/main" val="4107866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ZA"/>
            </a:br>
            <a:r>
              <a:rPr lang="en-ZA"/>
              <a:t>THANK </a:t>
            </a:r>
            <a:r>
              <a:rPr lang="en-ZA" dirty="0"/>
              <a:t>YOU</a:t>
            </a:r>
          </a:p>
        </p:txBody>
      </p:sp>
    </p:spTree>
    <p:extLst>
      <p:ext uri="{BB962C8B-B14F-4D97-AF65-F5344CB8AC3E}">
        <p14:creationId xmlns:p14="http://schemas.microsoft.com/office/powerpoint/2010/main" val="41877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09" y="2103437"/>
            <a:ext cx="8921620" cy="1325563"/>
          </a:xfrm>
        </p:spPr>
        <p:txBody>
          <a:bodyPr>
            <a:normAutofit fontScale="90000"/>
          </a:bodyPr>
          <a:lstStyle/>
          <a:p>
            <a:r>
              <a:rPr lang="en-ZA" sz="3600" dirty="0"/>
              <a:t>IMPORTANT TO NOTE:</a:t>
            </a:r>
            <a:br>
              <a:rPr lang="en-ZA" sz="3600" dirty="0"/>
            </a:br>
            <a:br>
              <a:rPr lang="en-ZA" sz="3600" dirty="0"/>
            </a:br>
            <a:r>
              <a:rPr lang="en-US" sz="3600" dirty="0"/>
              <a:t>Importance of accurate leave tracking for compliance and efficiency</a:t>
            </a:r>
            <a:br>
              <a:rPr lang="en-US" sz="3600" dirty="0"/>
            </a:br>
            <a:r>
              <a:rPr lang="en-US" sz="3600" dirty="0"/>
              <a:t>Importance of auditing leave balances and ensuring they reflect accurate data</a:t>
            </a:r>
            <a:br>
              <a:rPr lang="en-US" sz="3600" dirty="0"/>
            </a:br>
            <a:r>
              <a:rPr lang="en-US" sz="3600" dirty="0"/>
              <a:t>Importance of Leave Credit Calc </a:t>
            </a:r>
            <a:br>
              <a:rPr lang="en-US" sz="3600" dirty="0"/>
            </a:br>
            <a:r>
              <a:rPr lang="en-US" sz="3600" dirty="0"/>
              <a:t>Importance of Line Managers to clear the leave inboxes </a:t>
            </a:r>
            <a:br>
              <a:rPr lang="en-US" sz="3600" dirty="0"/>
            </a:br>
            <a:r>
              <a:rPr lang="en-US" sz="3600" dirty="0"/>
              <a:t>Importance of Leave Policy</a:t>
            </a:r>
            <a:endParaRPr lang="en-ZA" sz="3600" dirty="0"/>
          </a:p>
        </p:txBody>
      </p:sp>
      <p:sp>
        <p:nvSpPr>
          <p:cNvPr id="5" name="Slide Number Placeholder 4"/>
          <p:cNvSpPr>
            <a:spLocks noGrp="1"/>
          </p:cNvSpPr>
          <p:nvPr>
            <p:ph type="sldNum" sz="quarter" idx="12"/>
          </p:nvPr>
        </p:nvSpPr>
        <p:spPr/>
        <p:txBody>
          <a:bodyPr/>
          <a:lstStyle/>
          <a:p>
            <a:fld id="{2FEE674D-FF67-4B98-8D29-206203C525F7}" type="slidenum">
              <a:rPr lang="en-ZA" smtClean="0"/>
              <a:t>2</a:t>
            </a:fld>
            <a:endParaRPr lang="en-ZA"/>
          </a:p>
        </p:txBody>
      </p:sp>
    </p:spTree>
    <p:extLst>
      <p:ext uri="{BB962C8B-B14F-4D97-AF65-F5344CB8AC3E}">
        <p14:creationId xmlns:p14="http://schemas.microsoft.com/office/powerpoint/2010/main" val="386979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ZA" sz="3600" dirty="0"/>
              <a:t>PLOPR1-1: LEAVE REPORT</a:t>
            </a:r>
          </a:p>
        </p:txBody>
      </p:sp>
      <p:sp>
        <p:nvSpPr>
          <p:cNvPr id="4" name="Slide Number Placeholder 3"/>
          <p:cNvSpPr>
            <a:spLocks noGrp="1"/>
          </p:cNvSpPr>
          <p:nvPr>
            <p:ph type="sldNum" sz="quarter" idx="12"/>
          </p:nvPr>
        </p:nvSpPr>
        <p:spPr/>
        <p:txBody>
          <a:bodyPr/>
          <a:lstStyle/>
          <a:p>
            <a:fld id="{2FEE674D-FF67-4B98-8D29-206203C525F7}" type="slidenum">
              <a:rPr lang="en-ZA" smtClean="0"/>
              <a:t>3</a:t>
            </a:fld>
            <a:endParaRPr lang="en-ZA"/>
          </a:p>
        </p:txBody>
      </p:sp>
      <p:pic>
        <p:nvPicPr>
          <p:cNvPr id="2" name="Picture 1">
            <a:extLst>
              <a:ext uri="{FF2B5EF4-FFF2-40B4-BE49-F238E27FC236}">
                <a16:creationId xmlns:a16="http://schemas.microsoft.com/office/drawing/2014/main" id="{5899B6B4-7EDB-577D-13A3-21AC30301037}"/>
              </a:ext>
            </a:extLst>
          </p:cNvPr>
          <p:cNvPicPr>
            <a:picLocks noChangeAspect="1"/>
          </p:cNvPicPr>
          <p:nvPr/>
        </p:nvPicPr>
        <p:blipFill>
          <a:blip r:embed="rId2"/>
          <a:stretch>
            <a:fillRect/>
          </a:stretch>
        </p:blipFill>
        <p:spPr>
          <a:xfrm>
            <a:off x="1894114" y="1452479"/>
            <a:ext cx="7857570" cy="4470413"/>
          </a:xfrm>
          <a:prstGeom prst="rect">
            <a:avLst/>
          </a:prstGeom>
        </p:spPr>
      </p:pic>
    </p:spTree>
    <p:extLst>
      <p:ext uri="{BB962C8B-B14F-4D97-AF65-F5344CB8AC3E}">
        <p14:creationId xmlns:p14="http://schemas.microsoft.com/office/powerpoint/2010/main" val="95097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FA9DB-22E0-1460-07EC-92EA121DDB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9AFF69B-997D-4459-1318-484432BE45C9}"/>
              </a:ext>
            </a:extLst>
          </p:cNvPr>
          <p:cNvSpPr>
            <a:spLocks noGrp="1"/>
          </p:cNvSpPr>
          <p:nvPr>
            <p:ph type="title"/>
          </p:nvPr>
        </p:nvSpPr>
        <p:spPr/>
        <p:txBody>
          <a:bodyPr>
            <a:normAutofit/>
          </a:bodyPr>
          <a:lstStyle/>
          <a:p>
            <a:r>
              <a:rPr lang="en-ZA" sz="3600" dirty="0"/>
              <a:t>PLOP-8: COPY </a:t>
            </a:r>
            <a:r>
              <a:rPr lang="en-ZA" sz="3600" dirty="0" err="1"/>
              <a:t>iENABLER</a:t>
            </a:r>
            <a:r>
              <a:rPr lang="en-ZA" sz="3600" dirty="0"/>
              <a:t> LEAVE APPLICATION TO PRODUCTION</a:t>
            </a:r>
          </a:p>
        </p:txBody>
      </p:sp>
      <p:sp>
        <p:nvSpPr>
          <p:cNvPr id="4" name="Slide Number Placeholder 3">
            <a:extLst>
              <a:ext uri="{FF2B5EF4-FFF2-40B4-BE49-F238E27FC236}">
                <a16:creationId xmlns:a16="http://schemas.microsoft.com/office/drawing/2014/main" id="{276D4B7F-BF55-7207-9991-3DE3AC45CECA}"/>
              </a:ext>
            </a:extLst>
          </p:cNvPr>
          <p:cNvSpPr>
            <a:spLocks noGrp="1"/>
          </p:cNvSpPr>
          <p:nvPr>
            <p:ph type="sldNum" sz="quarter" idx="12"/>
          </p:nvPr>
        </p:nvSpPr>
        <p:spPr/>
        <p:txBody>
          <a:bodyPr/>
          <a:lstStyle/>
          <a:p>
            <a:fld id="{2FEE674D-FF67-4B98-8D29-206203C525F7}" type="slidenum">
              <a:rPr lang="en-ZA" smtClean="0"/>
              <a:t>4</a:t>
            </a:fld>
            <a:endParaRPr lang="en-ZA"/>
          </a:p>
        </p:txBody>
      </p:sp>
      <p:pic>
        <p:nvPicPr>
          <p:cNvPr id="6" name="Picture 5">
            <a:extLst>
              <a:ext uri="{FF2B5EF4-FFF2-40B4-BE49-F238E27FC236}">
                <a16:creationId xmlns:a16="http://schemas.microsoft.com/office/drawing/2014/main" id="{2BA7EDB4-9B24-EE71-5B94-E7FB7A512B7C}"/>
              </a:ext>
            </a:extLst>
          </p:cNvPr>
          <p:cNvPicPr>
            <a:picLocks noChangeAspect="1"/>
          </p:cNvPicPr>
          <p:nvPr/>
        </p:nvPicPr>
        <p:blipFill>
          <a:blip r:embed="rId2"/>
          <a:stretch>
            <a:fillRect/>
          </a:stretch>
        </p:blipFill>
        <p:spPr>
          <a:xfrm>
            <a:off x="660400" y="2250768"/>
            <a:ext cx="10573656" cy="2690725"/>
          </a:xfrm>
          <a:prstGeom prst="rect">
            <a:avLst/>
          </a:prstGeom>
        </p:spPr>
      </p:pic>
    </p:spTree>
    <p:extLst>
      <p:ext uri="{BB962C8B-B14F-4D97-AF65-F5344CB8AC3E}">
        <p14:creationId xmlns:p14="http://schemas.microsoft.com/office/powerpoint/2010/main" val="31094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77B48-4B70-9AF9-21F5-3360CCE93F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222366D-192C-0D1B-8B81-A623B869B8DB}"/>
              </a:ext>
            </a:extLst>
          </p:cNvPr>
          <p:cNvSpPr>
            <a:spLocks noGrp="1"/>
          </p:cNvSpPr>
          <p:nvPr>
            <p:ph type="title"/>
          </p:nvPr>
        </p:nvSpPr>
        <p:spPr/>
        <p:txBody>
          <a:bodyPr>
            <a:normAutofit/>
          </a:bodyPr>
          <a:lstStyle/>
          <a:p>
            <a:r>
              <a:rPr lang="en-ZA" sz="3600" dirty="0"/>
              <a:t>PLOP-2: LEAVE CREDIT CAL</a:t>
            </a:r>
          </a:p>
        </p:txBody>
      </p:sp>
      <p:sp>
        <p:nvSpPr>
          <p:cNvPr id="4" name="Slide Number Placeholder 3">
            <a:extLst>
              <a:ext uri="{FF2B5EF4-FFF2-40B4-BE49-F238E27FC236}">
                <a16:creationId xmlns:a16="http://schemas.microsoft.com/office/drawing/2014/main" id="{CAC8D793-A1CE-19F2-978F-A72319EB8A93}"/>
              </a:ext>
            </a:extLst>
          </p:cNvPr>
          <p:cNvSpPr>
            <a:spLocks noGrp="1"/>
          </p:cNvSpPr>
          <p:nvPr>
            <p:ph type="sldNum" sz="quarter" idx="12"/>
          </p:nvPr>
        </p:nvSpPr>
        <p:spPr/>
        <p:txBody>
          <a:bodyPr/>
          <a:lstStyle/>
          <a:p>
            <a:fld id="{2FEE674D-FF67-4B98-8D29-206203C525F7}" type="slidenum">
              <a:rPr lang="en-ZA" smtClean="0"/>
              <a:t>5</a:t>
            </a:fld>
            <a:endParaRPr lang="en-ZA"/>
          </a:p>
        </p:txBody>
      </p:sp>
      <p:pic>
        <p:nvPicPr>
          <p:cNvPr id="3" name="Picture 2">
            <a:extLst>
              <a:ext uri="{FF2B5EF4-FFF2-40B4-BE49-F238E27FC236}">
                <a16:creationId xmlns:a16="http://schemas.microsoft.com/office/drawing/2014/main" id="{85F290A7-826D-7A9B-8637-01A28A849B92}"/>
              </a:ext>
            </a:extLst>
          </p:cNvPr>
          <p:cNvPicPr>
            <a:picLocks noChangeAspect="1"/>
          </p:cNvPicPr>
          <p:nvPr/>
        </p:nvPicPr>
        <p:blipFill>
          <a:blip r:embed="rId2"/>
          <a:stretch>
            <a:fillRect/>
          </a:stretch>
        </p:blipFill>
        <p:spPr>
          <a:xfrm>
            <a:off x="952497" y="1810139"/>
            <a:ext cx="10395857" cy="3041779"/>
          </a:xfrm>
          <a:prstGeom prst="rect">
            <a:avLst/>
          </a:prstGeom>
        </p:spPr>
      </p:pic>
    </p:spTree>
    <p:extLst>
      <p:ext uri="{BB962C8B-B14F-4D97-AF65-F5344CB8AC3E}">
        <p14:creationId xmlns:p14="http://schemas.microsoft.com/office/powerpoint/2010/main" val="105953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F9FDF-987F-934A-A50A-31E331071B2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5806BA-A9B8-66E1-19C3-B4A7FA0F68CE}"/>
              </a:ext>
            </a:extLst>
          </p:cNvPr>
          <p:cNvSpPr>
            <a:spLocks noGrp="1"/>
          </p:cNvSpPr>
          <p:nvPr>
            <p:ph type="title"/>
          </p:nvPr>
        </p:nvSpPr>
        <p:spPr/>
        <p:txBody>
          <a:bodyPr>
            <a:normAutofit/>
          </a:bodyPr>
          <a:lstStyle/>
          <a:p>
            <a:r>
              <a:rPr lang="en-ZA" sz="3600" dirty="0"/>
              <a:t>PLOPR1-11: TRANSFER LEAVE BALANCE</a:t>
            </a:r>
          </a:p>
        </p:txBody>
      </p:sp>
      <p:sp>
        <p:nvSpPr>
          <p:cNvPr id="4" name="Slide Number Placeholder 3">
            <a:extLst>
              <a:ext uri="{FF2B5EF4-FFF2-40B4-BE49-F238E27FC236}">
                <a16:creationId xmlns:a16="http://schemas.microsoft.com/office/drawing/2014/main" id="{0D01FE69-5004-55CC-39A5-994AA8097A56}"/>
              </a:ext>
            </a:extLst>
          </p:cNvPr>
          <p:cNvSpPr>
            <a:spLocks noGrp="1"/>
          </p:cNvSpPr>
          <p:nvPr>
            <p:ph type="sldNum" sz="quarter" idx="12"/>
          </p:nvPr>
        </p:nvSpPr>
        <p:spPr/>
        <p:txBody>
          <a:bodyPr/>
          <a:lstStyle/>
          <a:p>
            <a:fld id="{2FEE674D-FF67-4B98-8D29-206203C525F7}" type="slidenum">
              <a:rPr lang="en-ZA" smtClean="0"/>
              <a:t>6</a:t>
            </a:fld>
            <a:endParaRPr lang="en-ZA"/>
          </a:p>
        </p:txBody>
      </p:sp>
      <p:pic>
        <p:nvPicPr>
          <p:cNvPr id="6" name="Picture 5">
            <a:extLst>
              <a:ext uri="{FF2B5EF4-FFF2-40B4-BE49-F238E27FC236}">
                <a16:creationId xmlns:a16="http://schemas.microsoft.com/office/drawing/2014/main" id="{F88E9BEF-8755-B99C-EF1A-18312863BE88}"/>
              </a:ext>
            </a:extLst>
          </p:cNvPr>
          <p:cNvPicPr>
            <a:picLocks noChangeAspect="1"/>
          </p:cNvPicPr>
          <p:nvPr/>
        </p:nvPicPr>
        <p:blipFill>
          <a:blip r:embed="rId2"/>
          <a:stretch>
            <a:fillRect/>
          </a:stretch>
        </p:blipFill>
        <p:spPr>
          <a:xfrm>
            <a:off x="838199" y="1623527"/>
            <a:ext cx="10610462" cy="4122866"/>
          </a:xfrm>
          <a:prstGeom prst="rect">
            <a:avLst/>
          </a:prstGeom>
        </p:spPr>
      </p:pic>
    </p:spTree>
    <p:extLst>
      <p:ext uri="{BB962C8B-B14F-4D97-AF65-F5344CB8AC3E}">
        <p14:creationId xmlns:p14="http://schemas.microsoft.com/office/powerpoint/2010/main" val="142005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78A1A-D8D1-3C2F-F1DB-DD4A20B9E85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3B16529-A5AA-E336-2960-E2138BB4B5F7}"/>
              </a:ext>
            </a:extLst>
          </p:cNvPr>
          <p:cNvSpPr>
            <a:spLocks noGrp="1"/>
          </p:cNvSpPr>
          <p:nvPr>
            <p:ph type="title"/>
          </p:nvPr>
        </p:nvSpPr>
        <p:spPr/>
        <p:txBody>
          <a:bodyPr>
            <a:normAutofit/>
          </a:bodyPr>
          <a:lstStyle/>
          <a:p>
            <a:r>
              <a:rPr lang="en-ZA" sz="3600" dirty="0"/>
              <a:t>GOPS-2: SET THE SHUT-DOWN PERIOD AND UPDATE CALENDAR HOLIDAY</a:t>
            </a:r>
          </a:p>
        </p:txBody>
      </p:sp>
      <p:sp>
        <p:nvSpPr>
          <p:cNvPr id="4" name="Slide Number Placeholder 3">
            <a:extLst>
              <a:ext uri="{FF2B5EF4-FFF2-40B4-BE49-F238E27FC236}">
                <a16:creationId xmlns:a16="http://schemas.microsoft.com/office/drawing/2014/main" id="{965F516A-2106-38BE-77F5-5F4FEFCB867D}"/>
              </a:ext>
            </a:extLst>
          </p:cNvPr>
          <p:cNvSpPr>
            <a:spLocks noGrp="1"/>
          </p:cNvSpPr>
          <p:nvPr>
            <p:ph type="sldNum" sz="quarter" idx="12"/>
          </p:nvPr>
        </p:nvSpPr>
        <p:spPr/>
        <p:txBody>
          <a:bodyPr/>
          <a:lstStyle/>
          <a:p>
            <a:fld id="{2FEE674D-FF67-4B98-8D29-206203C525F7}" type="slidenum">
              <a:rPr lang="en-ZA" smtClean="0"/>
              <a:t>7</a:t>
            </a:fld>
            <a:endParaRPr lang="en-ZA"/>
          </a:p>
        </p:txBody>
      </p:sp>
      <p:pic>
        <p:nvPicPr>
          <p:cNvPr id="2" name="Picture 1">
            <a:extLst>
              <a:ext uri="{FF2B5EF4-FFF2-40B4-BE49-F238E27FC236}">
                <a16:creationId xmlns:a16="http://schemas.microsoft.com/office/drawing/2014/main" id="{277E9B22-A66D-BB2C-73FA-33818D59D4CB}"/>
              </a:ext>
            </a:extLst>
          </p:cNvPr>
          <p:cNvPicPr>
            <a:picLocks noChangeAspect="1"/>
          </p:cNvPicPr>
          <p:nvPr/>
        </p:nvPicPr>
        <p:blipFill>
          <a:blip r:embed="rId2"/>
          <a:srcRect b="35017"/>
          <a:stretch/>
        </p:blipFill>
        <p:spPr>
          <a:xfrm>
            <a:off x="1468170" y="1690688"/>
            <a:ext cx="9255659" cy="4245428"/>
          </a:xfrm>
          <a:prstGeom prst="rect">
            <a:avLst/>
          </a:prstGeom>
        </p:spPr>
      </p:pic>
    </p:spTree>
    <p:extLst>
      <p:ext uri="{BB962C8B-B14F-4D97-AF65-F5344CB8AC3E}">
        <p14:creationId xmlns:p14="http://schemas.microsoft.com/office/powerpoint/2010/main" val="3756935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8F652-590C-30D5-15B4-6C96C68A6A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D45D2E6-111D-12D0-F449-2F7C7306D8D2}"/>
              </a:ext>
            </a:extLst>
          </p:cNvPr>
          <p:cNvSpPr>
            <a:spLocks noGrp="1"/>
          </p:cNvSpPr>
          <p:nvPr>
            <p:ph type="title"/>
          </p:nvPr>
        </p:nvSpPr>
        <p:spPr>
          <a:xfrm>
            <a:off x="838199" y="262484"/>
            <a:ext cx="10395857" cy="1325563"/>
          </a:xfrm>
        </p:spPr>
        <p:txBody>
          <a:bodyPr>
            <a:normAutofit/>
          </a:bodyPr>
          <a:lstStyle/>
          <a:p>
            <a:r>
              <a:rPr lang="en-ZA" sz="3600" dirty="0"/>
              <a:t>PLCS-2: UPDATE LEAVE TYPE TO RESPECTIVE YEAR  </a:t>
            </a:r>
          </a:p>
        </p:txBody>
      </p:sp>
      <p:sp>
        <p:nvSpPr>
          <p:cNvPr id="4" name="Slide Number Placeholder 3">
            <a:extLst>
              <a:ext uri="{FF2B5EF4-FFF2-40B4-BE49-F238E27FC236}">
                <a16:creationId xmlns:a16="http://schemas.microsoft.com/office/drawing/2014/main" id="{B8BB7733-4E48-C770-280E-8F708B9BFC8A}"/>
              </a:ext>
            </a:extLst>
          </p:cNvPr>
          <p:cNvSpPr>
            <a:spLocks noGrp="1"/>
          </p:cNvSpPr>
          <p:nvPr>
            <p:ph type="sldNum" sz="quarter" idx="12"/>
          </p:nvPr>
        </p:nvSpPr>
        <p:spPr/>
        <p:txBody>
          <a:bodyPr/>
          <a:lstStyle/>
          <a:p>
            <a:fld id="{2FEE674D-FF67-4B98-8D29-206203C525F7}" type="slidenum">
              <a:rPr lang="en-ZA" smtClean="0"/>
              <a:t>8</a:t>
            </a:fld>
            <a:endParaRPr lang="en-ZA"/>
          </a:p>
        </p:txBody>
      </p:sp>
      <p:pic>
        <p:nvPicPr>
          <p:cNvPr id="3" name="Picture 2">
            <a:extLst>
              <a:ext uri="{FF2B5EF4-FFF2-40B4-BE49-F238E27FC236}">
                <a16:creationId xmlns:a16="http://schemas.microsoft.com/office/drawing/2014/main" id="{D4498DB9-CE18-E77D-194A-BD25BC70BD55}"/>
              </a:ext>
            </a:extLst>
          </p:cNvPr>
          <p:cNvPicPr>
            <a:picLocks noChangeAspect="1"/>
          </p:cNvPicPr>
          <p:nvPr/>
        </p:nvPicPr>
        <p:blipFill>
          <a:blip r:embed="rId2"/>
          <a:srcRect b="2290"/>
          <a:stretch/>
        </p:blipFill>
        <p:spPr>
          <a:xfrm>
            <a:off x="1507970" y="1212980"/>
            <a:ext cx="8519504" cy="4777273"/>
          </a:xfrm>
          <a:prstGeom prst="rect">
            <a:avLst/>
          </a:prstGeom>
        </p:spPr>
      </p:pic>
    </p:spTree>
    <p:extLst>
      <p:ext uri="{BB962C8B-B14F-4D97-AF65-F5344CB8AC3E}">
        <p14:creationId xmlns:p14="http://schemas.microsoft.com/office/powerpoint/2010/main" val="423806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CCCF-1159-1109-9ABC-B8F3FC152FC5}"/>
              </a:ext>
            </a:extLst>
          </p:cNvPr>
          <p:cNvSpPr>
            <a:spLocks noGrp="1"/>
          </p:cNvSpPr>
          <p:nvPr>
            <p:ph type="title"/>
          </p:nvPr>
        </p:nvSpPr>
        <p:spPr>
          <a:xfrm>
            <a:off x="838199" y="75872"/>
            <a:ext cx="10395857" cy="1325563"/>
          </a:xfrm>
        </p:spPr>
        <p:txBody>
          <a:bodyPr>
            <a:normAutofit/>
          </a:bodyPr>
          <a:lstStyle/>
          <a:p>
            <a:r>
              <a:rPr lang="en-US" sz="3600" dirty="0"/>
              <a:t>PLCS-3: UPDATE LEAVE PACKAGE CYCLE</a:t>
            </a:r>
          </a:p>
        </p:txBody>
      </p:sp>
      <p:sp>
        <p:nvSpPr>
          <p:cNvPr id="3" name="Slide Number Placeholder 2">
            <a:extLst>
              <a:ext uri="{FF2B5EF4-FFF2-40B4-BE49-F238E27FC236}">
                <a16:creationId xmlns:a16="http://schemas.microsoft.com/office/drawing/2014/main" id="{F10AF349-90FD-762B-F903-832F31071F0A}"/>
              </a:ext>
            </a:extLst>
          </p:cNvPr>
          <p:cNvSpPr>
            <a:spLocks noGrp="1"/>
          </p:cNvSpPr>
          <p:nvPr>
            <p:ph type="sldNum" sz="quarter" idx="12"/>
          </p:nvPr>
        </p:nvSpPr>
        <p:spPr/>
        <p:txBody>
          <a:bodyPr/>
          <a:lstStyle/>
          <a:p>
            <a:fld id="{2FEE674D-FF67-4B98-8D29-206203C525F7}" type="slidenum">
              <a:rPr lang="en-ZA" smtClean="0"/>
              <a:t>9</a:t>
            </a:fld>
            <a:endParaRPr lang="en-ZA"/>
          </a:p>
        </p:txBody>
      </p:sp>
      <p:pic>
        <p:nvPicPr>
          <p:cNvPr id="5" name="Picture 4">
            <a:extLst>
              <a:ext uri="{FF2B5EF4-FFF2-40B4-BE49-F238E27FC236}">
                <a16:creationId xmlns:a16="http://schemas.microsoft.com/office/drawing/2014/main" id="{3AB4E201-5597-6D40-ECFF-548CF0B1374D}"/>
              </a:ext>
            </a:extLst>
          </p:cNvPr>
          <p:cNvPicPr>
            <a:picLocks noChangeAspect="1"/>
          </p:cNvPicPr>
          <p:nvPr/>
        </p:nvPicPr>
        <p:blipFill>
          <a:blip r:embed="rId2"/>
          <a:srcRect l="1310" r="8525" b="3458"/>
          <a:stretch/>
        </p:blipFill>
        <p:spPr>
          <a:xfrm>
            <a:off x="1371600" y="1129004"/>
            <a:ext cx="9498563" cy="4991877"/>
          </a:xfrm>
          <a:prstGeom prst="rect">
            <a:avLst/>
          </a:prstGeom>
        </p:spPr>
      </p:pic>
    </p:spTree>
    <p:extLst>
      <p:ext uri="{BB962C8B-B14F-4D97-AF65-F5344CB8AC3E}">
        <p14:creationId xmlns:p14="http://schemas.microsoft.com/office/powerpoint/2010/main" val="2228416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0491dd-2a7a-494e-bb62-a3bc8b2fd2f2" xsi:nil="true"/>
    <lcf76f155ced4ddcb4097134ff3c332f xmlns="017c524c-26c6-4679-887d-2020ce21b7e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CCB34B1EE63B47A5A590B47495761D" ma:contentTypeVersion="15" ma:contentTypeDescription="Create a new document." ma:contentTypeScope="" ma:versionID="e31c9c6f047240f991a0c9e1d7370ffc">
  <xsd:schema xmlns:xsd="http://www.w3.org/2001/XMLSchema" xmlns:xs="http://www.w3.org/2001/XMLSchema" xmlns:p="http://schemas.microsoft.com/office/2006/metadata/properties" xmlns:ns2="017c524c-26c6-4679-887d-2020ce21b7ea" xmlns:ns3="a50491dd-2a7a-494e-bb62-a3bc8b2fd2f2" targetNamespace="http://schemas.microsoft.com/office/2006/metadata/properties" ma:root="true" ma:fieldsID="131803cd9700607051b13baf1195b813" ns2:_="" ns3:_="">
    <xsd:import namespace="017c524c-26c6-4679-887d-2020ce21b7ea"/>
    <xsd:import namespace="a50491dd-2a7a-494e-bb62-a3bc8b2fd2f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7c524c-26c6-4679-887d-2020ce21b7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271044f-d484-475b-9f11-22e547be9a8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0491dd-2a7a-494e-bb62-a3bc8b2fd2f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ce2ee5b-02c3-4a6f-80e7-13a13930d0e3}" ma:internalName="TaxCatchAll" ma:showField="CatchAllData" ma:web="a50491dd-2a7a-494e-bb62-a3bc8b2fd2f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94AE36-CFEC-45E5-8992-FB8BCA3EDAD8}">
  <ds:schemaRefs>
    <ds:schemaRef ds:uri="http://schemas.microsoft.com/office/2006/metadata/properties"/>
    <ds:schemaRef ds:uri="http://schemas.microsoft.com/office/infopath/2007/PartnerControls"/>
    <ds:schemaRef ds:uri="a50491dd-2a7a-494e-bb62-a3bc8b2fd2f2"/>
    <ds:schemaRef ds:uri="017c524c-26c6-4679-887d-2020ce21b7ea"/>
  </ds:schemaRefs>
</ds:datastoreItem>
</file>

<file path=customXml/itemProps2.xml><?xml version="1.0" encoding="utf-8"?>
<ds:datastoreItem xmlns:ds="http://schemas.openxmlformats.org/officeDocument/2006/customXml" ds:itemID="{8192173A-2C68-44F5-B87E-9DD96D7D56C8}">
  <ds:schemaRefs>
    <ds:schemaRef ds:uri="http://schemas.microsoft.com/sharepoint/v3/contenttype/forms"/>
  </ds:schemaRefs>
</ds:datastoreItem>
</file>

<file path=customXml/itemProps3.xml><?xml version="1.0" encoding="utf-8"?>
<ds:datastoreItem xmlns:ds="http://schemas.openxmlformats.org/officeDocument/2006/customXml" ds:itemID="{E088531A-9766-4FCC-888A-BDE257A251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7c524c-26c6-4679-887d-2020ce21b7ea"/>
    <ds:schemaRef ds:uri="a50491dd-2a7a-494e-bb62-a3bc8b2fd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4733</TotalTime>
  <Words>114</Words>
  <Application>Microsoft Office PowerPoint</Application>
  <PresentationFormat>Widescreen</PresentationFormat>
  <Paragraphs>19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LEAVE YEAR END PROCESS</vt:lpstr>
      <vt:lpstr>IMPORTANT TO NOTE:  Importance of accurate leave tracking for compliance and efficiency Importance of auditing leave balances and ensuring they reflect accurate data Importance of Leave Credit Calc  Importance of Line Managers to clear the leave inboxes  Importance of Leave Policy</vt:lpstr>
      <vt:lpstr>PLOPR1-1: LEAVE REPORT</vt:lpstr>
      <vt:lpstr>PLOP-8: COPY iENABLER LEAVE APPLICATION TO PRODUCTION</vt:lpstr>
      <vt:lpstr>PLOP-2: LEAVE CREDIT CAL</vt:lpstr>
      <vt:lpstr>PLOPR1-11: TRANSFER LEAVE BALANCE</vt:lpstr>
      <vt:lpstr>GOPS-2: SET THE SHUT-DOWN PERIOD AND UPDATE CALENDAR HOLIDAY</vt:lpstr>
      <vt:lpstr>PLCS-2: UPDATE LEAVE TYPE TO RESPECTIVE YEAR  </vt:lpstr>
      <vt:lpstr>PLCS-3: UPDATE LEAVE PACKAGE CYCLE</vt:lpstr>
      <vt:lpstr> THANK YOU</vt:lpstr>
    </vt:vector>
  </TitlesOfParts>
  <Company>University of Fort Hare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Mundell, Alida</dc:creator>
  <cp:lastModifiedBy>Mtembu, Wongeka</cp:lastModifiedBy>
  <cp:revision>9</cp:revision>
  <dcterms:created xsi:type="dcterms:W3CDTF">2022-02-01T11:12:57Z</dcterms:created>
  <dcterms:modified xsi:type="dcterms:W3CDTF">2025-03-08T18:48:36Z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0x01010014CCB34B1EE63B47A5A590B47495761D</vt:lpwstr>
  </property>
</Properties>
</file>